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4" r:id="rId9"/>
    <p:sldId id="263" r:id="rId10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3730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071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33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60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11/7/2022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63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562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0671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1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4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04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449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49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68" r:id="rId4"/>
    <p:sldLayoutId id="2147483669" r:id="rId5"/>
    <p:sldLayoutId id="2147483674" r:id="rId6"/>
    <p:sldLayoutId id="2147483670" r:id="rId7"/>
    <p:sldLayoutId id="2147483671" r:id="rId8"/>
    <p:sldLayoutId id="2147483672" r:id="rId9"/>
    <p:sldLayoutId id="2147483673" r:id="rId10"/>
    <p:sldLayoutId id="2147483675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01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0750" y="1346268"/>
            <a:ext cx="7810500" cy="3125338"/>
          </a:xfrm>
        </p:spPr>
        <p:txBody>
          <a:bodyPr anchor="b">
            <a:normAutofit/>
          </a:bodyPr>
          <a:lstStyle/>
          <a:p>
            <a:pPr algn="ctr"/>
            <a:r>
              <a:rPr lang="cs-CZ" sz="7200"/>
              <a:t>Gandalfův časopis</a:t>
            </a:r>
            <a:endParaRPr lang="cs-CZ" sz="7200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75" y="4471607"/>
            <a:ext cx="6953250" cy="862394"/>
          </a:xfrm>
        </p:spPr>
        <p:txBody>
          <a:bodyPr anchor="t">
            <a:normAutofit/>
          </a:bodyPr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720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Tým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Jakub Bouzek</a:t>
            </a:r>
            <a:r>
              <a:rPr lang="en-US" dirty="0"/>
              <a:t>(Scrum master)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Martin Jambor(Product owner)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Vojt</a:t>
            </a:r>
            <a:r>
              <a:rPr lang="cs-CZ" dirty="0" err="1"/>
              <a:t>ěch</a:t>
            </a:r>
            <a:r>
              <a:rPr lang="cs-CZ" dirty="0"/>
              <a:t> Dvořák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Luk</a:t>
            </a:r>
            <a:r>
              <a:rPr lang="cs-CZ" dirty="0" err="1"/>
              <a:t>áš</a:t>
            </a:r>
            <a:r>
              <a:rPr lang="cs-CZ" dirty="0"/>
              <a:t> Mach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Jáchym Hořák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Pavel Trávníček</a:t>
            </a:r>
            <a:r>
              <a:rPr lang="en-US" dirty="0"/>
              <a:t>(Team member)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8482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1" y="504990"/>
            <a:ext cx="5769431" cy="1098758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Implementační platforma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HTML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CSS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PHP 7.4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205917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Způsob řešení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60D5F43-AE75-422E-04AB-E999F0D86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338" y="1632086"/>
            <a:ext cx="3913679" cy="446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7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Návrh stránky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A3BBDFF-667F-3F6A-FEEB-B09D4313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890" y="1500271"/>
            <a:ext cx="10401481" cy="497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1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Návrh stránky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376386A-259F-5B23-62F5-6C3F1706B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15" y="1558151"/>
            <a:ext cx="10855569" cy="513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2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216" y="132866"/>
            <a:ext cx="6082183" cy="1098758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Přesměrování uživatelů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B1924282-C4AE-BBFF-8D81-F1A49FE94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95" y="1231629"/>
            <a:ext cx="11405172" cy="562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7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Hlavní databáze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1512C8D-8FEC-9072-5D3D-06BE1CC3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63" y="1418217"/>
            <a:ext cx="5124059" cy="5154681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8F8FA302-C81A-FD74-73DB-B927B2078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8012" y="1520821"/>
            <a:ext cx="6497280" cy="391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92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459" y="2209805"/>
            <a:ext cx="5848945" cy="2398643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Z důvodů zachování firemního tajemství jsme se rozhodli vám neukázat zdrojový kód</a:t>
            </a:r>
            <a:br>
              <a:rPr lang="cs-CZ" sz="3600" dirty="0"/>
            </a:br>
            <a:br>
              <a:rPr lang="cs-CZ" sz="3600" dirty="0"/>
            </a:br>
            <a:r>
              <a:rPr lang="cs-CZ" sz="3600" dirty="0"/>
              <a:t>Omlouváme se :(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5542" y="3409127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650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ketchLinesVTI">
  <a:themeElements>
    <a:clrScheme name="AnalogousFromRegularSeedLeftStep">
      <a:dk1>
        <a:srgbClr val="000000"/>
      </a:dk1>
      <a:lt1>
        <a:srgbClr val="FFFFFF"/>
      </a:lt1>
      <a:dk2>
        <a:srgbClr val="2E1B30"/>
      </a:dk2>
      <a:lt2>
        <a:srgbClr val="F0F3F2"/>
      </a:lt2>
      <a:accent1>
        <a:srgbClr val="E7295E"/>
      </a:accent1>
      <a:accent2>
        <a:srgbClr val="D5179B"/>
      </a:accent2>
      <a:accent3>
        <a:srgbClr val="D129E7"/>
      </a:accent3>
      <a:accent4>
        <a:srgbClr val="7117D5"/>
      </a:accent4>
      <a:accent5>
        <a:srgbClr val="372DE7"/>
      </a:accent5>
      <a:accent6>
        <a:srgbClr val="175CD5"/>
      </a:accent6>
      <a:hlink>
        <a:srgbClr val="349C7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76</Words>
  <Application>Microsoft Office PowerPoint</Application>
  <PresentationFormat>Širokoúhlá obrazovka</PresentationFormat>
  <Paragraphs>20</Paragraphs>
  <Slides>9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9</vt:i4>
      </vt:variant>
    </vt:vector>
  </HeadingPairs>
  <TitlesOfParts>
    <vt:vector size="13" baseType="lpstr">
      <vt:lpstr>Meiryo</vt:lpstr>
      <vt:lpstr>Arial</vt:lpstr>
      <vt:lpstr>Corbel</vt:lpstr>
      <vt:lpstr>SketchLinesVTI</vt:lpstr>
      <vt:lpstr>Gandalfův časopis</vt:lpstr>
      <vt:lpstr>Tým</vt:lpstr>
      <vt:lpstr>Implementační platforma</vt:lpstr>
      <vt:lpstr>Způsob řešení</vt:lpstr>
      <vt:lpstr>Návrh stránky</vt:lpstr>
      <vt:lpstr>Návrh stránky</vt:lpstr>
      <vt:lpstr>Přesměrování uživatelů</vt:lpstr>
      <vt:lpstr>Hlavní databáze</vt:lpstr>
      <vt:lpstr>Z důvodů zachování firemního tajemství jsme se rozhodli vám neukázat zdrojový kód  Omlouváme se :(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Gandalfův časopis</dc:title>
  <dc:creator>Martin Jambor</dc:creator>
  <cp:lastModifiedBy>Martin Jambor</cp:lastModifiedBy>
  <cp:revision>1</cp:revision>
  <dcterms:created xsi:type="dcterms:W3CDTF">2022-11-07T16:22:58Z</dcterms:created>
  <dcterms:modified xsi:type="dcterms:W3CDTF">2022-11-07T17:11:42Z</dcterms:modified>
</cp:coreProperties>
</file>

<file path=docProps/thumbnail.jpeg>
</file>